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7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4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02F9BC-7557-4225-AEA6-334D7D9BB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9E9D10F-F024-496D-BBD0-96443C9CE3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F08095-40A6-4FE3-BA41-21999C6CB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6B31-54A7-4EA1-B209-0C5B8A8A04D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B2A0DC-E3C0-4CC2-877E-19EAFEAB9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EC16F2-BF73-43C7-943D-7654F1910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EC29-011C-4738-BAE1-77A97CE7EA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96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DF619E-4C4E-4D39-8D65-971C1D638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4F68511-7109-48F5-883E-48DBEEDF2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3A90DA-ECFF-440D-B448-6EE5AD128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6B31-54A7-4EA1-B209-0C5B8A8A04D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771533-4886-4FEA-BA81-006D65F01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4A01A9-08DB-4036-B567-E10085B16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EC29-011C-4738-BAE1-77A97CE7EA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78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DB60BE1-BBC7-476A-A2A4-DBB101692B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C472FF2-A27E-494E-991F-F4AB4D084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3738E3-B139-4B73-9826-29550BA3C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6B31-54A7-4EA1-B209-0C5B8A8A04D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1987B4-2ABA-4398-A265-5763BFF38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46FBF5-9303-4899-88B5-9BE4C4A1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EC29-011C-4738-BAE1-77A97CE7EA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669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2C880F-3461-4D5D-9137-D4F81CDC0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369F72-A778-4212-B756-86133FD1C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29A279-FEE7-4800-88E8-A1611BA1D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6B31-54A7-4EA1-B209-0C5B8A8A04D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3CDBB8-CE8F-4B08-ACA3-8B2B62732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EF061B-AE1F-4C4E-84B9-9C3BFEB70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EC29-011C-4738-BAE1-77A97CE7EA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965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ADF7BA-419A-493B-B790-8864394F9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4C37DC-DDAA-46BB-8EDA-77F9A49AE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FA5382-129E-4311-B552-16E790917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6B31-54A7-4EA1-B209-0C5B8A8A04D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1DADFD-AFDF-472A-9B8F-EF421DFD2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06E667-F4EA-4D96-B4FB-603D5FCD4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EC29-011C-4738-BAE1-77A97CE7EA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524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0748DF-A4F5-4F8F-BE21-5AC27F855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6B3A4D-3B28-4B88-8077-255FA0B556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36E0D64-5176-409C-8B20-5EDFB03D3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7CABC1A-92FA-4794-BA89-493C8D87E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6B31-54A7-4EA1-B209-0C5B8A8A04D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D1789BD-9EFE-418E-A94A-6B63F7A55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919F3E0-47FC-49C9-A93B-EC2E99086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EC29-011C-4738-BAE1-77A97CE7EA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295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05F71E-70F0-4BD0-B91C-04C877745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D180E4A-1012-415A-A793-16B691058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E338A8B-D008-4FFA-BCE5-FE23C96C2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85AE7D8-F6C3-4B28-99FF-4F89B5C134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18398DD-48BA-4391-B998-A61AB1702C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A8762F6-1993-4F88-88D3-4919021F9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6B31-54A7-4EA1-B209-0C5B8A8A04D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604906C-1F79-4444-BD8E-D2C3A272B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EE46662-AD95-415C-91F0-7716752FD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EC29-011C-4738-BAE1-77A97CE7EA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64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9F3FF0-40A3-49E9-9010-55A6D1DB2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7B4091F-5453-428B-90FB-8C3FDE982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6B31-54A7-4EA1-B209-0C5B8A8A04D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F0533AF-A276-438E-A838-D06026398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EAF8556-9F9C-4AF5-AA4C-36448D7F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EC29-011C-4738-BAE1-77A97CE7EA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97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5FF71A3-8C09-4B27-8AAE-D6E7D88F1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6B31-54A7-4EA1-B209-0C5B8A8A04D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16B95F7-87E1-4C5E-9EA2-44447303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59BE22-3DA8-4C4D-A356-134090265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EC29-011C-4738-BAE1-77A97CE7EA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931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ABD4AA-9097-4E7C-A8FB-393B97EE3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71ABF9-51D6-4A3F-8B53-F5412F177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7EA44A9-7616-42DD-8389-A846B0197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3919F4-9508-45DE-B94F-FE9EE0111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6B31-54A7-4EA1-B209-0C5B8A8A04D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970E079-88D2-4D7D-94F0-5B6992755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962D1C-21E0-40DE-8A9A-AB1234F1D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EC29-011C-4738-BAE1-77A97CE7EA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96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E04494-6DAC-407C-BB04-ACF9DA76A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653FCF1-A679-4AF8-8519-F6C6D176BA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A99C32F-B22E-47C7-93E1-4487A2785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6C723FA-8130-4680-9D68-2D105356A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6B31-54A7-4EA1-B209-0C5B8A8A04D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F5E2F93-B5EE-4F31-A2F2-1DAD8CBC2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DFFB3F-2D7A-411A-A92C-632AC43FE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EC29-011C-4738-BAE1-77A97CE7EA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731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637E11-6431-4541-B2A5-2AB1E3E36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D16B6A8-E172-4FDC-B0AD-2307C9DE3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E21B39-F0E6-4236-B312-61D3B43D6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A6B31-54A7-4EA1-B209-0C5B8A8A04D2}" type="datetimeFigureOut">
              <a:rPr lang="de-DE" smtClean="0"/>
              <a:t>01.08.2023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C32BB7-D29F-478B-BA44-40CAB513A3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8DBAFA-211B-4CCB-9888-3F0D295CD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4EC29-011C-4738-BAE1-77A97CE7EA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031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66E6C8E3-87EF-4DF4-A664-B08E5712A5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0176"/>
          <a:stretch/>
        </p:blipFill>
        <p:spPr>
          <a:xfrm>
            <a:off x="124653" y="0"/>
            <a:ext cx="6951712" cy="685800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D69941B7-A832-400C-8EA5-AA2E06F9644E}"/>
              </a:ext>
            </a:extLst>
          </p:cNvPr>
          <p:cNvSpPr txBox="1"/>
          <p:nvPr/>
        </p:nvSpPr>
        <p:spPr>
          <a:xfrm rot="20331515">
            <a:off x="4724400" y="1533525"/>
            <a:ext cx="170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P-Seminar Umweltschule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D29B57C-92BE-4BFA-BF61-5F052A292AB0}"/>
              </a:ext>
            </a:extLst>
          </p:cNvPr>
          <p:cNvSpPr txBox="1"/>
          <p:nvPr/>
        </p:nvSpPr>
        <p:spPr>
          <a:xfrm rot="1056235">
            <a:off x="4187887" y="3997023"/>
            <a:ext cx="170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dirty="0"/>
              <a:t>Klimaladen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6AFE991-6CDD-41CB-BA49-6FAA525CE273}"/>
              </a:ext>
            </a:extLst>
          </p:cNvPr>
          <p:cNvSpPr txBox="1"/>
          <p:nvPr/>
        </p:nvSpPr>
        <p:spPr>
          <a:xfrm rot="1056235">
            <a:off x="4783051" y="2770049"/>
            <a:ext cx="20835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dirty="0"/>
              <a:t>Spendenlauf für Umweltprojekt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EAB5931-8886-4723-B1D9-0B4190FA1791}"/>
              </a:ext>
            </a:extLst>
          </p:cNvPr>
          <p:cNvSpPr txBox="1"/>
          <p:nvPr/>
        </p:nvSpPr>
        <p:spPr>
          <a:xfrm rot="1056235">
            <a:off x="2748022" y="4886324"/>
            <a:ext cx="170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dirty="0"/>
              <a:t>Energie-</a:t>
            </a:r>
            <a:r>
              <a:rPr lang="de-DE" dirty="0" err="1"/>
              <a:t>spardorf</a:t>
            </a:r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3936B1D-AD8D-43FA-8B5B-8DE396FDE456}"/>
              </a:ext>
            </a:extLst>
          </p:cNvPr>
          <p:cNvSpPr txBox="1"/>
          <p:nvPr/>
        </p:nvSpPr>
        <p:spPr>
          <a:xfrm rot="20265049">
            <a:off x="1057325" y="4805819"/>
            <a:ext cx="172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dirty="0"/>
              <a:t>Solaranlage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63A5930-C077-44AA-AADD-7B20454A5CDA}"/>
              </a:ext>
            </a:extLst>
          </p:cNvPr>
          <p:cNvSpPr txBox="1"/>
          <p:nvPr/>
        </p:nvSpPr>
        <p:spPr>
          <a:xfrm rot="1056235">
            <a:off x="370990" y="3172477"/>
            <a:ext cx="170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dirty="0"/>
              <a:t>Projekt-tage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30FF082-C031-48E4-8B05-516A6020622C}"/>
              </a:ext>
            </a:extLst>
          </p:cNvPr>
          <p:cNvSpPr txBox="1"/>
          <p:nvPr/>
        </p:nvSpPr>
        <p:spPr>
          <a:xfrm rot="1056235">
            <a:off x="505377" y="1735551"/>
            <a:ext cx="170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dirty="0"/>
              <a:t>Fair-Trade Schule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7F5FC47-5C8B-4A76-AC94-7A32B143CC3B}"/>
              </a:ext>
            </a:extLst>
          </p:cNvPr>
          <p:cNvSpPr txBox="1"/>
          <p:nvPr/>
        </p:nvSpPr>
        <p:spPr>
          <a:xfrm rot="1056235">
            <a:off x="1542450" y="822837"/>
            <a:ext cx="170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dirty="0"/>
              <a:t>Wahlkurs Imkerei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7B5CC6E-99DC-44D0-8F19-095543CEDEC3}"/>
              </a:ext>
            </a:extLst>
          </p:cNvPr>
          <p:cNvSpPr txBox="1"/>
          <p:nvPr/>
        </p:nvSpPr>
        <p:spPr>
          <a:xfrm rot="17110688">
            <a:off x="2671849" y="1121275"/>
            <a:ext cx="2207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dirty="0"/>
              <a:t>Wasserspender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7CD586F-F562-4BFF-B1CE-ED26C82845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10657">
            <a:off x="5499291" y="1004403"/>
            <a:ext cx="6937157" cy="5167182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91B04B70-A16A-4F93-9D9A-705209B879F5}"/>
              </a:ext>
            </a:extLst>
          </p:cNvPr>
          <p:cNvSpPr txBox="1"/>
          <p:nvPr/>
        </p:nvSpPr>
        <p:spPr>
          <a:xfrm rot="20331515">
            <a:off x="5818798" y="3954105"/>
            <a:ext cx="22727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sz="1600" dirty="0"/>
              <a:t>„Plastikfreier“ Christkindlmarkt und „plastikfreies“ Schulfest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1059248D-7D22-4AC6-9311-2207E85E0399}"/>
              </a:ext>
            </a:extLst>
          </p:cNvPr>
          <p:cNvSpPr txBox="1"/>
          <p:nvPr/>
        </p:nvSpPr>
        <p:spPr>
          <a:xfrm rot="20331515">
            <a:off x="9987284" y="3310976"/>
            <a:ext cx="2272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dirty="0"/>
              <a:t>SMV-Umwelt AG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10E5E16-E36F-4CBA-96EC-16B91451C0AD}"/>
              </a:ext>
            </a:extLst>
          </p:cNvPr>
          <p:cNvSpPr txBox="1"/>
          <p:nvPr/>
        </p:nvSpPr>
        <p:spPr>
          <a:xfrm rot="20331515">
            <a:off x="6631230" y="5094893"/>
            <a:ext cx="2272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dirty="0"/>
              <a:t>Ordnungsdienst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60034E4-6A16-4FDF-9C20-AA09A71520F8}"/>
              </a:ext>
            </a:extLst>
          </p:cNvPr>
          <p:cNvSpPr txBox="1"/>
          <p:nvPr/>
        </p:nvSpPr>
        <p:spPr>
          <a:xfrm rot="18589139">
            <a:off x="9327373" y="1653474"/>
            <a:ext cx="22727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dirty="0"/>
              <a:t>Besuch Bauernhof an den Projekttagen</a:t>
            </a:r>
          </a:p>
        </p:txBody>
      </p:sp>
    </p:spTree>
    <p:extLst>
      <p:ext uri="{BB962C8B-B14F-4D97-AF65-F5344CB8AC3E}">
        <p14:creationId xmlns:p14="http://schemas.microsoft.com/office/powerpoint/2010/main" val="1249390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3D1BAF5B-6E90-4792-B645-4F0B74425B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929"/>
          <a:stretch/>
        </p:blipFill>
        <p:spPr>
          <a:xfrm>
            <a:off x="2356994" y="5235"/>
            <a:ext cx="6645382" cy="685800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444BE6A8-00C0-430B-A43C-52E45AD8901D}"/>
              </a:ext>
            </a:extLst>
          </p:cNvPr>
          <p:cNvSpPr txBox="1"/>
          <p:nvPr/>
        </p:nvSpPr>
        <p:spPr>
          <a:xfrm>
            <a:off x="3247847" y="1366421"/>
            <a:ext cx="389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dirty="0"/>
              <a:t>Mülltrennung im Lehrerzimmer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0D1F2C4-BADF-4CCC-8717-645FD0FCA367}"/>
              </a:ext>
            </a:extLst>
          </p:cNvPr>
          <p:cNvSpPr txBox="1"/>
          <p:nvPr/>
        </p:nvSpPr>
        <p:spPr>
          <a:xfrm>
            <a:off x="3247847" y="2086772"/>
            <a:ext cx="389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dirty="0"/>
              <a:t>Bewusstsein schärfen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65E7DBB-A5D2-473E-B18E-956FF10AEC02}"/>
              </a:ext>
            </a:extLst>
          </p:cNvPr>
          <p:cNvSpPr txBox="1"/>
          <p:nvPr/>
        </p:nvSpPr>
        <p:spPr>
          <a:xfrm>
            <a:off x="3247847" y="2665135"/>
            <a:ext cx="520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dirty="0"/>
              <a:t>Umweltbeauftragter in den Klassen/Tafeldienst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C0450B0-5E5A-4AA0-82AE-E9DE06471501}"/>
              </a:ext>
            </a:extLst>
          </p:cNvPr>
          <p:cNvSpPr txBox="1"/>
          <p:nvPr/>
        </p:nvSpPr>
        <p:spPr>
          <a:xfrm>
            <a:off x="3247847" y="3243498"/>
            <a:ext cx="520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dirty="0"/>
              <a:t>Plastikfreier Tag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2CCA3A9-A5D0-4AC6-A426-9A5D15DBD767}"/>
              </a:ext>
            </a:extLst>
          </p:cNvPr>
          <p:cNvSpPr txBox="1"/>
          <p:nvPr/>
        </p:nvSpPr>
        <p:spPr>
          <a:xfrm>
            <a:off x="3247847" y="3896640"/>
            <a:ext cx="520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dirty="0"/>
              <a:t>Blumenwiesen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81B7F17-528E-4531-A713-55BF780ED302}"/>
              </a:ext>
            </a:extLst>
          </p:cNvPr>
          <p:cNvSpPr txBox="1"/>
          <p:nvPr/>
        </p:nvSpPr>
        <p:spPr>
          <a:xfrm>
            <a:off x="3247847" y="4542129"/>
            <a:ext cx="520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dirty="0"/>
              <a:t>Automaten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0B4C974-24C9-46DC-8276-495706421C76}"/>
              </a:ext>
            </a:extLst>
          </p:cNvPr>
          <p:cNvSpPr txBox="1"/>
          <p:nvPr/>
        </p:nvSpPr>
        <p:spPr>
          <a:xfrm>
            <a:off x="3247847" y="5122247"/>
            <a:ext cx="520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dirty="0"/>
              <a:t>Kopierpapier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C30A128-D146-4695-8469-3DA0AFAB83AE}"/>
              </a:ext>
            </a:extLst>
          </p:cNvPr>
          <p:cNvSpPr txBox="1"/>
          <p:nvPr/>
        </p:nvSpPr>
        <p:spPr>
          <a:xfrm>
            <a:off x="3247847" y="5694367"/>
            <a:ext cx="520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dirty="0"/>
              <a:t>Zeitschaltuhren PCs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EA14331-4627-4E70-B30A-ED73FE91A980}"/>
              </a:ext>
            </a:extLst>
          </p:cNvPr>
          <p:cNvSpPr txBox="1"/>
          <p:nvPr/>
        </p:nvSpPr>
        <p:spPr>
          <a:xfrm>
            <a:off x="3247847" y="6410631"/>
            <a:ext cx="520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dirty="0"/>
              <a:t>Externe Partner</a:t>
            </a:r>
          </a:p>
        </p:txBody>
      </p:sp>
    </p:spTree>
    <p:extLst>
      <p:ext uri="{BB962C8B-B14F-4D97-AF65-F5344CB8AC3E}">
        <p14:creationId xmlns:p14="http://schemas.microsoft.com/office/powerpoint/2010/main" val="281405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4E942B7292D0C43B60F2DB939923BA3" ma:contentTypeVersion="16" ma:contentTypeDescription="Ein neues Dokument erstellen." ma:contentTypeScope="" ma:versionID="06371c29bdcbd5d9674ee2f91f5cec59">
  <xsd:schema xmlns:xsd="http://www.w3.org/2001/XMLSchema" xmlns:xs="http://www.w3.org/2001/XMLSchema" xmlns:p="http://schemas.microsoft.com/office/2006/metadata/properties" xmlns:ns3="d86d76a8-9d65-4520-84b4-bbc63b1f0fc7" xmlns:ns4="cd4e399a-3c2c-46cc-96d6-eef58b34b9b3" targetNamespace="http://schemas.microsoft.com/office/2006/metadata/properties" ma:root="true" ma:fieldsID="60e4b5e03fb97ec781ad39d333a699ce" ns3:_="" ns4:_="">
    <xsd:import namespace="d86d76a8-9d65-4520-84b4-bbc63b1f0fc7"/>
    <xsd:import namespace="cd4e399a-3c2c-46cc-96d6-eef58b34b9b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6d76a8-9d65-4520-84b4-bbc63b1f0f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4e399a-3c2c-46cc-96d6-eef58b34b9b3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86d76a8-9d65-4520-84b4-bbc63b1f0fc7" xsi:nil="true"/>
  </documentManagement>
</p:properties>
</file>

<file path=customXml/itemProps1.xml><?xml version="1.0" encoding="utf-8"?>
<ds:datastoreItem xmlns:ds="http://schemas.openxmlformats.org/officeDocument/2006/customXml" ds:itemID="{2FA84246-99A0-4C4D-A65B-285EBE591E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3D59F5-0E2D-40E9-B287-4FA0649719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6d76a8-9d65-4520-84b4-bbc63b1f0fc7"/>
    <ds:schemaRef ds:uri="cd4e399a-3c2c-46cc-96d6-eef58b34b9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39B3C70-7ECB-4446-AC9D-5DA86A6B32E4}">
  <ds:schemaRefs>
    <ds:schemaRef ds:uri="cd4e399a-3c2c-46cc-96d6-eef58b34b9b3"/>
    <ds:schemaRef ds:uri="http://schemas.microsoft.com/office/2006/documentManagement/types"/>
    <ds:schemaRef ds:uri="http://purl.org/dc/terms/"/>
    <ds:schemaRef ds:uri="d86d76a8-9d65-4520-84b4-bbc63b1f0fc7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Breitbild</PresentationFormat>
  <Paragraphs>22</Paragraphs>
  <Slides>2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Staudigl Günther</dc:creator>
  <cp:lastModifiedBy>Chri Hell</cp:lastModifiedBy>
  <cp:revision>5</cp:revision>
  <dcterms:created xsi:type="dcterms:W3CDTF">2023-07-22T19:02:05Z</dcterms:created>
  <dcterms:modified xsi:type="dcterms:W3CDTF">2023-08-01T08:27:36Z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0x01010014E942B7292D0C43B60F2DB939923BA3</vt:lpwstr>
  </property>
</Properties>
</file>